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333" r:id="rId4"/>
    <p:sldId id="332" r:id="rId5"/>
    <p:sldId id="334" r:id="rId6"/>
    <p:sldId id="335" r:id="rId7"/>
    <p:sldId id="346" r:id="rId8"/>
    <p:sldId id="344" r:id="rId9"/>
    <p:sldId id="343" r:id="rId10"/>
    <p:sldId id="342" r:id="rId11"/>
    <p:sldId id="341" r:id="rId12"/>
    <p:sldId id="339" r:id="rId13"/>
    <p:sldId id="338" r:id="rId14"/>
    <p:sldId id="337" r:id="rId15"/>
    <p:sldId id="347" r:id="rId16"/>
    <p:sldId id="336" r:id="rId17"/>
    <p:sldId id="345" r:id="rId18"/>
    <p:sldId id="348" r:id="rId19"/>
  </p:sldIdLst>
  <p:sldSz cx="12192000" cy="6858000"/>
  <p:notesSz cx="6858000" cy="9144000"/>
  <p:custShowLst>
    <p:custShow name="Apresentação personalizada 1" id="0">
      <p:sldLst>
        <p:sld r:id="rId3"/>
        <p:sld r:id="rId2"/>
        <p:sld r:id="rId3"/>
        <p:sld r:id="rId5"/>
      </p:sldLst>
    </p:custShow>
  </p:custShow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89DA"/>
    <a:srgbClr val="F709B3"/>
    <a:srgbClr val="9FD2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2CB57-F575-499A-9E1D-A26E9464A574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86D69-6CFC-411B-99EB-705199BEB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215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 isContent="1"/>
      </p:transition>
    </mc:Choice>
    <mc:Fallback xmlns=""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2CB57-F575-499A-9E1D-A26E9464A574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86D69-6CFC-411B-99EB-705199BEB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59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 isContent="1"/>
      </p:transition>
    </mc:Choice>
    <mc:Fallback xmlns=""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2CB57-F575-499A-9E1D-A26E9464A574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86D69-6CFC-411B-99EB-705199BEB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88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 isContent="1"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2CB57-F575-499A-9E1D-A26E9464A574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86D69-6CFC-411B-99EB-705199BEB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57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 isContent="1"/>
      </p:transition>
    </mc:Choice>
    <mc:Fallback xmlns=""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2CB57-F575-499A-9E1D-A26E9464A574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86D69-6CFC-411B-99EB-705199BEB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632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 isContent="1"/>
      </p:transition>
    </mc:Choice>
    <mc:Fallback xmlns=""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2CB57-F575-499A-9E1D-A26E9464A574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86D69-6CFC-411B-99EB-705199BEB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75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 isContent="1"/>
      </p:transition>
    </mc:Choice>
    <mc:Fallback xmlns=""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2CB57-F575-499A-9E1D-A26E9464A574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86D69-6CFC-411B-99EB-705199BEB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17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 isContent="1"/>
      </p:transition>
    </mc:Choice>
    <mc:Fallback xmlns=""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2CB57-F575-499A-9E1D-A26E9464A574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86D69-6CFC-411B-99EB-705199BEB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072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 isContent="1"/>
      </p:transition>
    </mc:Choice>
    <mc:Fallback xmlns=""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2CB57-F575-499A-9E1D-A26E9464A574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86D69-6CFC-411B-99EB-705199BEB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268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 isContent="1"/>
      </p:transition>
    </mc:Choice>
    <mc:Fallback xmlns=""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2CB57-F575-499A-9E1D-A26E9464A574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86D69-6CFC-411B-99EB-705199BEB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7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 isContent="1"/>
      </p:transition>
    </mc:Choice>
    <mc:Fallback xmlns=""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2CB57-F575-499A-9E1D-A26E9464A574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86D69-6CFC-411B-99EB-705199BEB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952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 isContent="1"/>
      </p:transition>
    </mc:Choice>
    <mc:Fallback xmlns=""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2CB57-F575-499A-9E1D-A26E9464A574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86D69-6CFC-411B-99EB-705199BEB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2975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5000">
        <p14:prism isContent="1"/>
      </p:transition>
    </mc:Choice>
    <mc:Fallback xmlns="">
      <p:transition spd="slow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194486" y="395416"/>
            <a:ext cx="9135763" cy="563231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000" b="1" dirty="0" smtClean="0">
                <a:solidFill>
                  <a:schemeClr val="bg1"/>
                </a:solidFill>
              </a:rPr>
              <a:t>SEJAM BEM - VINDOS </a:t>
            </a:r>
          </a:p>
          <a:p>
            <a:pPr algn="ctr">
              <a:lnSpc>
                <a:spcPct val="150000"/>
              </a:lnSpc>
            </a:pPr>
            <a:r>
              <a:rPr lang="pt-BR" sz="4000" b="1" dirty="0" smtClean="0">
                <a:solidFill>
                  <a:schemeClr val="bg1"/>
                </a:solidFill>
              </a:rPr>
              <a:t>AO </a:t>
            </a:r>
          </a:p>
          <a:p>
            <a:pPr algn="ctr">
              <a:lnSpc>
                <a:spcPct val="150000"/>
              </a:lnSpc>
            </a:pPr>
            <a:r>
              <a:rPr lang="pt-BR" sz="4000" b="1" dirty="0" smtClean="0">
                <a:solidFill>
                  <a:schemeClr val="bg1"/>
                </a:solidFill>
              </a:rPr>
              <a:t>ENCONTRO REGIONAL DE CONSELHEIROS DE RPPS</a:t>
            </a:r>
          </a:p>
          <a:p>
            <a:pPr algn="ctr">
              <a:lnSpc>
                <a:spcPct val="150000"/>
              </a:lnSpc>
            </a:pPr>
            <a:r>
              <a:rPr lang="pt-BR" sz="4000" b="1" dirty="0" smtClean="0">
                <a:solidFill>
                  <a:schemeClr val="bg1"/>
                </a:solidFill>
              </a:rPr>
              <a:t>EM ITAÚNA/MG </a:t>
            </a:r>
          </a:p>
          <a:p>
            <a:pPr algn="ctr">
              <a:lnSpc>
                <a:spcPct val="150000"/>
              </a:lnSpc>
            </a:pPr>
            <a:r>
              <a:rPr lang="pt-BR" sz="4000" b="1" dirty="0" smtClean="0">
                <a:solidFill>
                  <a:schemeClr val="bg1"/>
                </a:solidFill>
              </a:rPr>
              <a:t>2019</a:t>
            </a:r>
            <a:endParaRPr lang="pt-BR" sz="40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089" y="11156331"/>
            <a:ext cx="784225" cy="89852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027" name="Imagem 2" descr="Sem títul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36" y="5067411"/>
            <a:ext cx="1714490" cy="147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950" y="4815191"/>
            <a:ext cx="1509580" cy="1729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287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181667" y="712940"/>
            <a:ext cx="3418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ITAÚNA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11268" name="Picture 4" descr="Resultado de imagem para ITAU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978" y="1583345"/>
            <a:ext cx="8618707" cy="439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810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3987114" y="742123"/>
            <a:ext cx="3418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CARMO DO CAJURU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12290" name="Picture 2" descr="Resultado de imagem para CARMO DO CAJU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878" y="1503091"/>
            <a:ext cx="9056450" cy="499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559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5068978" y="602360"/>
            <a:ext cx="2309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CONGONHAS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14338" name="Picture 2" descr="Resultado de imagem para CONGONHAS MINAS GERA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707" y="1195995"/>
            <a:ext cx="97536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382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819135" y="592633"/>
            <a:ext cx="2309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CONTAGEM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444" y="1615640"/>
            <a:ext cx="7765070" cy="47365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235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819135" y="592633"/>
            <a:ext cx="2525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POMPEU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255" y="1488333"/>
            <a:ext cx="7694579" cy="49405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596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819135" y="592633"/>
            <a:ext cx="2525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BOM SUCESSO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Imagem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345" y="1316780"/>
            <a:ext cx="8521429" cy="498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394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819135" y="592633"/>
            <a:ext cx="2309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PERDÕES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9218" name="Picture 2" descr="Resultado de imagem para PERDÃES M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735" y="1389264"/>
            <a:ext cx="9348213" cy="490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111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819135" y="592633"/>
            <a:ext cx="2309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JUATUBA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Imagem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885" y="1475776"/>
            <a:ext cx="8696528" cy="467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408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819135" y="592633"/>
            <a:ext cx="2309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PIRAPORA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15362" name="Picture 2" descr="Resultado de imagem para PIRAPORA M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349" y="1718857"/>
            <a:ext cx="9328893" cy="429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268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610911" y="592633"/>
            <a:ext cx="3161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LEANDRO FERREIRA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Imagem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433" y="1223378"/>
            <a:ext cx="8472793" cy="535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425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5042871" y="680181"/>
            <a:ext cx="2309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BETIM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Resultado de imagem para MATRIZ BETIM m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876" y="1303507"/>
            <a:ext cx="9163455" cy="507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703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513633" y="592633"/>
            <a:ext cx="264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BOM DESPACHO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Resultado de imagem para BOM DESPACHO m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804" y="1465127"/>
            <a:ext cx="7801583" cy="454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956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819135" y="592633"/>
            <a:ext cx="2309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DIVINÓPOLIS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2056" name="Picture 8" descr="Resultado de imagem para ponto turistico em divinopolis m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437" y="1327654"/>
            <a:ext cx="8424153" cy="489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5736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819135" y="592633"/>
            <a:ext cx="2309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LAVRAS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528" y="1399284"/>
            <a:ext cx="8142051" cy="49139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9316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819135" y="592633"/>
            <a:ext cx="2309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PASSA TEMPO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3076" name="Picture 4" descr="Resultado de imagem para PASSA TEMPO M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085" y="1504960"/>
            <a:ext cx="7704306" cy="47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321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819135" y="592633"/>
            <a:ext cx="2309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IGARATINGA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Imagem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604" y="1332690"/>
            <a:ext cx="9566558" cy="496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337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4819135" y="592633"/>
            <a:ext cx="2309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MARIANA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Resultado de imagem para mariana m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40" y="1115854"/>
            <a:ext cx="10137603" cy="493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277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37</Words>
  <Application>Microsoft Office PowerPoint</Application>
  <PresentationFormat>Widescreen</PresentationFormat>
  <Paragraphs>22</Paragraphs>
  <Slides>18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  <vt:variant>
        <vt:lpstr>Apresentações personalizadas</vt:lpstr>
      </vt:variant>
      <vt:variant>
        <vt:i4>1</vt:i4>
      </vt:variant>
    </vt:vector>
  </HeadingPairs>
  <TitlesOfParts>
    <vt:vector size="2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personalizada 1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Heli de Souza Maia</cp:lastModifiedBy>
  <cp:revision>68</cp:revision>
  <dcterms:created xsi:type="dcterms:W3CDTF">2019-05-23T17:54:01Z</dcterms:created>
  <dcterms:modified xsi:type="dcterms:W3CDTF">2019-06-12T19:40:34Z</dcterms:modified>
</cp:coreProperties>
</file>